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0" autoAdjust="0"/>
  </p:normalViewPr>
  <p:slideViewPr>
    <p:cSldViewPr>
      <p:cViewPr varScale="1">
        <p:scale>
          <a:sx n="84" d="100"/>
          <a:sy n="84" d="100"/>
        </p:scale>
        <p:origin x="-72" y="-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7925DD-D4B2-423F-BCDE-67512F87A070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5415D98-F6BA-44D3-B3B0-058DB16ADDB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476672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Работа Нашего клуба</a:t>
            </a:r>
            <a:endParaRPr lang="ru-RU" dirty="0"/>
          </a:p>
        </p:txBody>
      </p:sp>
      <p:pic>
        <p:nvPicPr>
          <p:cNvPr id="6" name="Picture 3" descr="I:\Фото-презентация\IMG_005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15" y="2276475"/>
            <a:ext cx="2625746" cy="35147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004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Фото-презентация\DSC00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6" y="297240"/>
            <a:ext cx="4064968" cy="304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Фото-презентация\DSC00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22" y="548680"/>
            <a:ext cx="3966828" cy="5289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:\Фото-презентация\DSC002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501008"/>
            <a:ext cx="4280992" cy="321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0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Фото-презентация\DSC00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31" y="260648"/>
            <a:ext cx="2387234" cy="331236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:\Фото-презентация\IMG_01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30" y="116632"/>
            <a:ext cx="4095055" cy="307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I:\Фото-презентация\IMG_0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3" y="3861048"/>
            <a:ext cx="1915976" cy="2554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:\Фото-презентация\IMG_01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2016224" cy="268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I:\Фото-презентация\IMG_01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71596"/>
            <a:ext cx="1955269" cy="260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:\Фото-презентация\IMG_016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66" y="1898779"/>
            <a:ext cx="2281792" cy="304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Фото-презентация\IMG_0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099718" cy="232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:\Фото-презентация\IMG_01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60" y="260648"/>
            <a:ext cx="3093228" cy="231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Фото-презентация\IMG_016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r="1882"/>
          <a:stretch/>
        </p:blipFill>
        <p:spPr bwMode="auto">
          <a:xfrm>
            <a:off x="211560" y="3137831"/>
            <a:ext cx="3240000" cy="312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:\Фото-презентация\IMG_01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20" y="3429000"/>
            <a:ext cx="3941168" cy="295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2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I:\Фото-презентация\P1050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0" y="332656"/>
            <a:ext cx="2696816" cy="2022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Фото-презентация\SDC12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770200" cy="369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:\Фото-презентация\SDC12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4330"/>
            <a:ext cx="2399018" cy="1799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:\Фото-презентация\SDC122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656"/>
            <a:ext cx="2972072" cy="2229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:\Фото-презентация\SDC122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09" y="2697204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7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Фото-презентация\SDC12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56" y="265531"/>
            <a:ext cx="2745228" cy="3660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Фото-презентация\SDC12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97" y="769168"/>
            <a:ext cx="2778696" cy="3704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:\Фото-презентация\SDC12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754306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I:\Фото-презентация\SDC122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88" y="3253231"/>
            <a:ext cx="3966363" cy="2974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2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Фото-презентация\SDC13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I:\Фото-презентация\SDC13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855"/>
            <a:ext cx="3920952" cy="2940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Фото-презентация\SDC13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47843"/>
            <a:ext cx="3839729" cy="287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I:\Фото-презентация\SDC132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90" y="3550310"/>
            <a:ext cx="3566486" cy="267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4371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Всё приехали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92696"/>
            <a:ext cx="4633382" cy="347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9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5556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:\Фото-презентация\DSC00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385367" cy="2416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Фото-презентация\DSC00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3672408" cy="2754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I:\Фото-презентация\DSC00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4494"/>
            <a:ext cx="4233640" cy="317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Фото-презентация\DSC00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2664"/>
            <a:ext cx="329480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Фото-презентация\DSC0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4928"/>
            <a:ext cx="3881353" cy="291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Фото-презентация\DSC00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0" y="3933056"/>
            <a:ext cx="364792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I:\Фото-презентация\DSC00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64792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9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Фото-презентация\DSC002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 r="8164" b="16576"/>
          <a:stretch/>
        </p:blipFill>
        <p:spPr bwMode="auto">
          <a:xfrm>
            <a:off x="4644008" y="1933885"/>
            <a:ext cx="4320000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:\Фото-презентация\DSC002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-4" r="5919" b="21260"/>
          <a:stretch/>
        </p:blipFill>
        <p:spPr bwMode="auto">
          <a:xfrm>
            <a:off x="860040" y="324664"/>
            <a:ext cx="3420000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I:\Фото-презентация\DSC00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1" y="3140968"/>
            <a:ext cx="3549649" cy="266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Фото-презентация\DSC00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6673"/>
            <a:ext cx="326393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Фото-презентация\DSC00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3"/>
            <a:ext cx="345638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Фото-презентация\DSC002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80" y="3429000"/>
            <a:ext cx="4245348" cy="318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0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Фото-презентация\DSC002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025" b="13736"/>
          <a:stretch/>
        </p:blipFill>
        <p:spPr bwMode="auto">
          <a:xfrm>
            <a:off x="755576" y="1484784"/>
            <a:ext cx="4356000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:\Фото-презентация\DSC00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3131031" cy="417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8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Фото-презентация\DSC00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474646" cy="260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Фото-презентация\DSC00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46" y="3890380"/>
            <a:ext cx="3303472" cy="2477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Фото-презентация\DSC00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3736165" cy="2802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Фото-презентация\DSC00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1" y="3356992"/>
            <a:ext cx="3770251" cy="282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8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Фото-презентация\DSC0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253697" cy="300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Фото-презентация\DSC00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680925" cy="276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Фото-презентация\DSC00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274350" cy="303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Фото-презентация\DSC00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:\Фото-презентация\DSC00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26" y="3334098"/>
            <a:ext cx="3960440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1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Фото-презентация\DSC00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5761"/>
            <a:ext cx="2792827" cy="2094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Фото-презентация\DSC00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37" y="259412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Фото-презентация\DSC00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8" y="3216821"/>
            <a:ext cx="3944955" cy="2958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:\Фото-презентация\DSC002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0928"/>
            <a:ext cx="4238600" cy="317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3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4F4F4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</TotalTime>
  <Words>5</Words>
  <Application>Microsoft Office PowerPoint</Application>
  <PresentationFormat>Экран (4:3)</PresentationFormat>
  <Paragraphs>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Работа Нашего клуба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Всё приехали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2013-08-07T19:37:55Z</dcterms:created>
  <dcterms:modified xsi:type="dcterms:W3CDTF">2013-08-08T19:26:31Z</dcterms:modified>
</cp:coreProperties>
</file>